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5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78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40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42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53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1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73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67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20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76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60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4BE66-CD3E-4BC6-B6B9-FEFFAA6998CC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7984AF-8C70-4C21-86FD-71ACEBE5C8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6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그림, 일러스트레이션, 스케치, 라인 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FC26B1-D302-5862-0314-FC9CFFE9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용지(210x297mm)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Suzanne Brown</dc:creator>
  <cp:lastModifiedBy>Suzanne Brown</cp:lastModifiedBy>
  <cp:revision>1</cp:revision>
  <dcterms:created xsi:type="dcterms:W3CDTF">2025-06-10T13:53:43Z</dcterms:created>
  <dcterms:modified xsi:type="dcterms:W3CDTF">2025-06-10T13:54:04Z</dcterms:modified>
</cp:coreProperties>
</file>